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embeddedFontLst>
    <p:embeddedFont>
      <p:font typeface="Nunito" panose="020B0604020202020204" charset="0"/>
      <p:regular r:id="rId10"/>
      <p:bold r:id="rId11"/>
      <p:italic r:id="rId12"/>
      <p:boldItalic r:id="rId13"/>
    </p:embeddedFont>
    <p:embeddedFont>
      <p:font typeface="Raleway" panose="020B0604020202020204" charset="0"/>
      <p:regular r:id="rId14"/>
      <p:bold r:id="rId15"/>
      <p:italic r:id="rId16"/>
      <p:boldItalic r:id="rId17"/>
    </p:embeddedFont>
    <p:embeddedFont>
      <p:font typeface="Maven Pro" panose="020B0604020202020204" charset="0"/>
      <p:regular r:id="rId18"/>
      <p:bold r:id="rId19"/>
    </p:embeddedFont>
    <p:embeddedFont>
      <p:font typeface="Amatic SC" panose="020B0604020202020204" charset="-79"/>
      <p:regular r:id="rId20"/>
      <p:bold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87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viewProps" Target="viewProp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12bec600231_3_3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12bec600231_3_3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12bec600231_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12bec600231_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12bec600231_3_4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12bec600231_3_4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12bec600231_6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12bec600231_6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12bec600231_7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12bec600231_7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12bf5a4ef9e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12bf5a4ef9e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12bf5a4ef9e_5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12bf5a4ef9e_5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3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7343003" y="3409675"/>
            <a:ext cx="1691422" cy="1732548"/>
            <a:chOff x="7343003" y="3409675"/>
            <a:chExt cx="1691422" cy="1732548"/>
          </a:xfrm>
        </p:grpSpPr>
        <p:grpSp>
          <p:nvGrpSpPr>
            <p:cNvPr id="11" name="Google Shape;11;p2"/>
            <p:cNvGrpSpPr/>
            <p:nvPr/>
          </p:nvGrpSpPr>
          <p:grpSpPr>
            <a:xfrm>
              <a:off x="7343003" y="4453711"/>
              <a:ext cx="316800" cy="688513"/>
              <a:chOff x="7343003" y="4453711"/>
              <a:chExt cx="316800" cy="688513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7343003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4;p2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15" name="Google Shape;15;p2"/>
              <p:cNvSpPr/>
              <p:nvPr/>
            </p:nvSpPr>
            <p:spPr>
              <a:xfrm>
                <a:off x="7801210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" name="Google Shape;18;p2"/>
            <p:cNvGrpSpPr/>
            <p:nvPr/>
          </p:nvGrpSpPr>
          <p:grpSpPr>
            <a:xfrm>
              <a:off x="8259418" y="3757688"/>
              <a:ext cx="316800" cy="1384535"/>
              <a:chOff x="8259418" y="3757688"/>
              <a:chExt cx="316800" cy="1384535"/>
            </a:xfrm>
          </p:grpSpPr>
          <p:sp>
            <p:nvSpPr>
              <p:cNvPr id="19" name="Google Shape;19;p2"/>
              <p:cNvSpPr/>
              <p:nvPr/>
            </p:nvSpPr>
            <p:spPr>
              <a:xfrm>
                <a:off x="8259418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8259418" y="3757688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8259418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8259418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" name="Google Shape;23;p2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24" name="Google Shape;24;p2"/>
              <p:cNvSpPr/>
              <p:nvPr/>
            </p:nvSpPr>
            <p:spPr>
              <a:xfrm>
                <a:off x="8717625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9" name="Google Shape;29;p2"/>
          <p:cNvGrpSpPr/>
          <p:nvPr/>
        </p:nvGrpSpPr>
        <p:grpSpPr>
          <a:xfrm>
            <a:off x="5043503" y="0"/>
            <a:ext cx="3814072" cy="3839102"/>
            <a:chOff x="5043503" y="0"/>
            <a:chExt cx="3814072" cy="3839102"/>
          </a:xfrm>
        </p:grpSpPr>
        <p:sp>
          <p:nvSpPr>
            <p:cNvPr id="30" name="Google Shape;30;p2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 rot="-9830444">
              <a:off x="6469759" y="3480728"/>
              <a:ext cx="320148" cy="320148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2" name="Google Shape;32;p2"/>
            <p:cNvGrpSpPr/>
            <p:nvPr/>
          </p:nvGrpSpPr>
          <p:grpSpPr>
            <a:xfrm>
              <a:off x="7647812" y="2704283"/>
              <a:ext cx="635219" cy="635219"/>
              <a:chOff x="6725724" y="2701260"/>
              <a:chExt cx="1208101" cy="1208100"/>
            </a:xfrm>
          </p:grpSpPr>
          <p:sp>
            <p:nvSpPr>
              <p:cNvPr id="33" name="Google Shape;33;p2"/>
              <p:cNvSpPr/>
              <p:nvPr/>
            </p:nvSpPr>
            <p:spPr>
              <a:xfrm rot="5400000">
                <a:off x="6725725" y="2701260"/>
                <a:ext cx="1208100" cy="12081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 rot="5400000">
                <a:off x="6725724" y="2701260"/>
                <a:ext cx="1208100" cy="1208100"/>
              </a:xfrm>
              <a:prstGeom prst="pie">
                <a:avLst>
                  <a:gd name="adj1" fmla="val 8244818"/>
                  <a:gd name="adj2" fmla="val 16246175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 rot="5400000">
                <a:off x="6954988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6" name="Google Shape;36;p2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name="adj1" fmla="val 1937684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7" name="Google Shape;37;p2"/>
            <p:cNvGrpSpPr/>
            <p:nvPr/>
          </p:nvGrpSpPr>
          <p:grpSpPr>
            <a:xfrm>
              <a:off x="7952720" y="179238"/>
              <a:ext cx="873165" cy="873003"/>
              <a:chOff x="7754428" y="208725"/>
              <a:chExt cx="541800" cy="541800"/>
            </a:xfrm>
          </p:grpSpPr>
          <p:sp>
            <p:nvSpPr>
              <p:cNvPr id="38" name="Google Shape;38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pie">
                <a:avLst>
                  <a:gd name="adj1" fmla="val 19376841"/>
                  <a:gd name="adj2" fmla="val 12313574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0" name="Google Shape;40;p2"/>
            <p:cNvSpPr/>
            <p:nvPr/>
          </p:nvSpPr>
          <p:spPr>
            <a:xfrm>
              <a:off x="5399840" y="356365"/>
              <a:ext cx="2577000" cy="25770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 rot="2043858">
              <a:off x="5503813" y="460310"/>
              <a:ext cx="2369480" cy="236948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name="adj1" fmla="val 8801158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 rot="2044777">
              <a:off x="5911449" y="867729"/>
              <a:ext cx="1554223" cy="15542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name="adj1" fmla="val 1255410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 rot="-9830444">
              <a:off x="6469759" y="3480727"/>
              <a:ext cx="320148" cy="320148"/>
            </a:xfrm>
            <a:prstGeom prst="pie">
              <a:avLst>
                <a:gd name="adj1" fmla="val 1937684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" name="Google Shape;46;p2"/>
          <p:cNvSpPr txBox="1">
            <a:spLocks noGrp="1"/>
          </p:cNvSpPr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2"/>
          <p:cNvSpPr txBox="1">
            <a:spLocks noGrp="1"/>
          </p:cNvSpPr>
          <p:nvPr>
            <p:ph type="subTitle" idx="1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2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3"/>
          <p:cNvGrpSpPr/>
          <p:nvPr/>
        </p:nvGrpSpPr>
        <p:grpSpPr>
          <a:xfrm>
            <a:off x="146769" y="3406"/>
            <a:ext cx="1233215" cy="1384535"/>
            <a:chOff x="146769" y="3406"/>
            <a:chExt cx="1233215" cy="1384535"/>
          </a:xfrm>
        </p:grpSpPr>
        <p:grpSp>
          <p:nvGrpSpPr>
            <p:cNvPr id="51" name="Google Shape;51;p3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52" name="Google Shape;52;p3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4" name="Google Shape;54;p3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55" name="Google Shape;55;p3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8" name="Google Shape;58;p3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59" name="Google Shape;59;p3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60;p3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61;p3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2;p3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3" name="Google Shape;63;p3"/>
          <p:cNvGrpSpPr/>
          <p:nvPr/>
        </p:nvGrpSpPr>
        <p:grpSpPr>
          <a:xfrm>
            <a:off x="6775084" y="2904008"/>
            <a:ext cx="2186148" cy="2239500"/>
            <a:chOff x="6775084" y="2904008"/>
            <a:chExt cx="2186148" cy="2239500"/>
          </a:xfrm>
        </p:grpSpPr>
        <p:grpSp>
          <p:nvGrpSpPr>
            <p:cNvPr id="64" name="Google Shape;64;p3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65" name="Google Shape;65;p3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7" name="Google Shape;67;p3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68" name="Google Shape;68;p3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3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3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1" name="Google Shape;71;p3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72" name="Google Shape;72;p3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75;p3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6" name="Google Shape;76;p3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77" name="Google Shape;77;p3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78;p3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9;p3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3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3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82" name="Google Shape;82;p3"/>
          <p:cNvSpPr txBox="1">
            <a:spLocks noGrp="1"/>
          </p:cNvSpPr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3" name="Google Shape;83;p3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oogle Shape;85;p4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86" name="Google Shape;86;p4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4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8" name="Google Shape;88;p4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4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4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5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93" name="Google Shape;93;p5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5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" name="Google Shape;95;p5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5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34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5"/>
          <p:cNvSpPr txBox="1">
            <a:spLocks noGrp="1"/>
          </p:cNvSpPr>
          <p:nvPr>
            <p:ph type="body" idx="2"/>
          </p:nvPr>
        </p:nvSpPr>
        <p:spPr>
          <a:xfrm>
            <a:off x="4903650" y="1990050"/>
            <a:ext cx="34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5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6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1" name="Google Shape;101;p6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6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" name="Google Shape;103;p6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6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7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7" name="Google Shape;107;p7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7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9" name="Google Shape;109;p7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3312000" cy="15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7"/>
          <p:cNvSpPr txBox="1">
            <a:spLocks noGrp="1"/>
          </p:cNvSpPr>
          <p:nvPr>
            <p:ph type="body" idx="1"/>
          </p:nvPr>
        </p:nvSpPr>
        <p:spPr>
          <a:xfrm>
            <a:off x="1303800" y="2309675"/>
            <a:ext cx="3312000" cy="222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11" name="Google Shape;111;p7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1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8"/>
          <p:cNvGrpSpPr/>
          <p:nvPr/>
        </p:nvGrpSpPr>
        <p:grpSpPr>
          <a:xfrm>
            <a:off x="6866714" y="1306"/>
            <a:ext cx="2267451" cy="2601690"/>
            <a:chOff x="6790514" y="1306"/>
            <a:chExt cx="2267451" cy="2601690"/>
          </a:xfrm>
        </p:grpSpPr>
        <p:grpSp>
          <p:nvGrpSpPr>
            <p:cNvPr id="114" name="Google Shape;114;p8"/>
            <p:cNvGrpSpPr/>
            <p:nvPr/>
          </p:nvGrpSpPr>
          <p:grpSpPr>
            <a:xfrm>
              <a:off x="7067465" y="1306"/>
              <a:ext cx="1990500" cy="1990200"/>
              <a:chOff x="7067465" y="1306"/>
              <a:chExt cx="1990500" cy="1990200"/>
            </a:xfrm>
          </p:grpSpPr>
          <p:sp>
            <p:nvSpPr>
              <p:cNvPr id="115" name="Google Shape;115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6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pie">
                <a:avLst>
                  <a:gd name="adj1" fmla="val 19376841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8"/>
              <p:cNvSpPr/>
              <p:nvPr/>
            </p:nvSpPr>
            <p:spPr>
              <a:xfrm rot="-8649154">
                <a:off x="7349891" y="283705"/>
                <a:ext cx="1425647" cy="14254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8" name="Google Shape;118;p8"/>
            <p:cNvGrpSpPr/>
            <p:nvPr/>
          </p:nvGrpSpPr>
          <p:grpSpPr>
            <a:xfrm>
              <a:off x="8207126" y="1807996"/>
              <a:ext cx="795000" cy="795000"/>
              <a:chOff x="8207126" y="1807996"/>
              <a:chExt cx="795000" cy="795000"/>
            </a:xfrm>
          </p:grpSpPr>
          <p:sp>
            <p:nvSpPr>
              <p:cNvPr id="119" name="Google Shape;119;p8"/>
              <p:cNvSpPr/>
              <p:nvPr/>
            </p:nvSpPr>
            <p:spPr>
              <a:xfrm rot="2152054">
                <a:off x="8319942" y="1920813"/>
                <a:ext cx="569367" cy="569367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pie">
                <a:avLst>
                  <a:gd name="adj1" fmla="val 5699893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2" name="Google Shape;122;p8"/>
            <p:cNvGrpSpPr/>
            <p:nvPr/>
          </p:nvGrpSpPr>
          <p:grpSpPr>
            <a:xfrm>
              <a:off x="6790514" y="118857"/>
              <a:ext cx="548700" cy="548700"/>
              <a:chOff x="6790514" y="118857"/>
              <a:chExt cx="548700" cy="548700"/>
            </a:xfrm>
          </p:grpSpPr>
          <p:sp>
            <p:nvSpPr>
              <p:cNvPr id="123" name="Google Shape;123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pie">
                <a:avLst>
                  <a:gd name="adj1" fmla="val 5699893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25" name="Google Shape;125;p8"/>
          <p:cNvSpPr txBox="1">
            <a:spLocks noGrp="1"/>
          </p:cNvSpPr>
          <p:nvPr>
            <p:ph type="title"/>
          </p:nvPr>
        </p:nvSpPr>
        <p:spPr>
          <a:xfrm>
            <a:off x="824000" y="763600"/>
            <a:ext cx="5857800" cy="357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6" name="Google Shape;126;p8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9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29" name="Google Shape;129;p9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9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1" name="Google Shape;131;p9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9"/>
          <p:cNvSpPr txBox="1">
            <a:spLocks noGrp="1"/>
          </p:cNvSpPr>
          <p:nvPr>
            <p:ph type="subTitle" idx="1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33" name="Google Shape;133;p9"/>
          <p:cNvSpPr txBox="1">
            <a:spLocks noGrp="1"/>
          </p:cNvSpPr>
          <p:nvPr>
            <p:ph type="body" idx="2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34" name="Google Shape;134;p9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10"/>
          <p:cNvGrpSpPr/>
          <p:nvPr/>
        </p:nvGrpSpPr>
        <p:grpSpPr>
          <a:xfrm>
            <a:off x="713373" y="3847119"/>
            <a:ext cx="825392" cy="825392"/>
            <a:chOff x="348199" y="179450"/>
            <a:chExt cx="1116300" cy="1116300"/>
          </a:xfrm>
        </p:grpSpPr>
        <p:sp>
          <p:nvSpPr>
            <p:cNvPr id="137" name="Google Shape;137;p10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0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9" name="Google Shape;139;p10"/>
          <p:cNvSpPr txBox="1">
            <a:spLocks noGrp="1"/>
          </p:cNvSpPr>
          <p:nvPr>
            <p:ph type="body" idx="1"/>
          </p:nvPr>
        </p:nvSpPr>
        <p:spPr>
          <a:xfrm>
            <a:off x="1303800" y="4138975"/>
            <a:ext cx="5843100" cy="5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40" name="Google Shape;140;p10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3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11"/>
          <p:cNvGrpSpPr/>
          <p:nvPr/>
        </p:nvGrpSpPr>
        <p:grpSpPr>
          <a:xfrm>
            <a:off x="52" y="4099200"/>
            <a:ext cx="9144036" cy="1044300"/>
            <a:chOff x="52" y="4099200"/>
            <a:chExt cx="9144036" cy="1044300"/>
          </a:xfrm>
        </p:grpSpPr>
        <p:grpSp>
          <p:nvGrpSpPr>
            <p:cNvPr id="143" name="Google Shape;143;p11"/>
            <p:cNvGrpSpPr/>
            <p:nvPr/>
          </p:nvGrpSpPr>
          <p:grpSpPr>
            <a:xfrm>
              <a:off x="52" y="4309200"/>
              <a:ext cx="231622" cy="834300"/>
              <a:chOff x="2688737" y="4301380"/>
              <a:chExt cx="231900" cy="834300"/>
            </a:xfrm>
          </p:grpSpPr>
          <p:sp>
            <p:nvSpPr>
              <p:cNvPr id="144" name="Google Shape;144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145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146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147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8" name="Google Shape;148;p11"/>
            <p:cNvGrpSpPr/>
            <p:nvPr/>
          </p:nvGrpSpPr>
          <p:grpSpPr>
            <a:xfrm>
              <a:off x="371406" y="4099200"/>
              <a:ext cx="231622" cy="1044300"/>
              <a:chOff x="2688737" y="4091380"/>
              <a:chExt cx="231900" cy="1044300"/>
            </a:xfrm>
          </p:grpSpPr>
          <p:sp>
            <p:nvSpPr>
              <p:cNvPr id="149" name="Google Shape;149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150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5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52;p11"/>
              <p:cNvSpPr/>
              <p:nvPr/>
            </p:nvSpPr>
            <p:spPr>
              <a:xfrm flipH="1">
                <a:off x="2688737" y="4091380"/>
                <a:ext cx="2319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4" name="Google Shape;154;p11"/>
            <p:cNvGrpSpPr/>
            <p:nvPr/>
          </p:nvGrpSpPr>
          <p:grpSpPr>
            <a:xfrm>
              <a:off x="742761" y="4309200"/>
              <a:ext cx="231622" cy="834300"/>
              <a:chOff x="2688737" y="4301380"/>
              <a:chExt cx="231900" cy="834300"/>
            </a:xfrm>
          </p:grpSpPr>
          <p:sp>
            <p:nvSpPr>
              <p:cNvPr id="155" name="Google Shape;155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57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58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9" name="Google Shape;159;p11"/>
            <p:cNvGrpSpPr/>
            <p:nvPr/>
          </p:nvGrpSpPr>
          <p:grpSpPr>
            <a:xfrm>
              <a:off x="1114115" y="4518900"/>
              <a:ext cx="231622" cy="624600"/>
              <a:chOff x="2688737" y="4511080"/>
              <a:chExt cx="231900" cy="624600"/>
            </a:xfrm>
          </p:grpSpPr>
          <p:sp>
            <p:nvSpPr>
              <p:cNvPr id="160" name="Google Shape;160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6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62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3" name="Google Shape;163;p11"/>
            <p:cNvGrpSpPr/>
            <p:nvPr/>
          </p:nvGrpSpPr>
          <p:grpSpPr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164" name="Google Shape;164;p11"/>
              <p:cNvSpPr/>
              <p:nvPr/>
            </p:nvSpPr>
            <p:spPr>
              <a:xfrm flipH="1">
                <a:off x="185675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11"/>
              <p:cNvSpPr/>
              <p:nvPr/>
            </p:nvSpPr>
            <p:spPr>
              <a:xfrm flipH="1">
                <a:off x="1856753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66;p11"/>
              <p:cNvSpPr/>
              <p:nvPr/>
            </p:nvSpPr>
            <p:spPr>
              <a:xfrm flipH="1">
                <a:off x="185675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11"/>
              <p:cNvSpPr/>
              <p:nvPr/>
            </p:nvSpPr>
            <p:spPr>
              <a:xfrm flipH="1">
                <a:off x="1856753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68;p11"/>
              <p:cNvSpPr/>
              <p:nvPr/>
            </p:nvSpPr>
            <p:spPr>
              <a:xfrm flipH="1">
                <a:off x="185675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9" name="Google Shape;169;p11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170" name="Google Shape;170;p11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1;p11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11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11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4" name="Google Shape;174;p11"/>
            <p:cNvGrpSpPr/>
            <p:nvPr/>
          </p:nvGrpSpPr>
          <p:grpSpPr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175" name="Google Shape;175;p11"/>
              <p:cNvSpPr/>
              <p:nvPr/>
            </p:nvSpPr>
            <p:spPr>
              <a:xfrm flipH="1">
                <a:off x="2599462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11"/>
              <p:cNvSpPr/>
              <p:nvPr/>
            </p:nvSpPr>
            <p:spPr>
              <a:xfrm flipH="1">
                <a:off x="2599462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77;p11"/>
              <p:cNvSpPr/>
              <p:nvPr/>
            </p:nvSpPr>
            <p:spPr>
              <a:xfrm flipH="1">
                <a:off x="2599462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8" name="Google Shape;178;p11"/>
            <p:cNvGrpSpPr/>
            <p:nvPr/>
          </p:nvGrpSpPr>
          <p:grpSpPr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179" name="Google Shape;179;p11"/>
              <p:cNvSpPr/>
              <p:nvPr/>
            </p:nvSpPr>
            <p:spPr>
              <a:xfrm flipH="1">
                <a:off x="3342171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80;p11"/>
              <p:cNvSpPr/>
              <p:nvPr/>
            </p:nvSpPr>
            <p:spPr>
              <a:xfrm flipH="1">
                <a:off x="3342171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11"/>
              <p:cNvSpPr/>
              <p:nvPr/>
            </p:nvSpPr>
            <p:spPr>
              <a:xfrm flipH="1">
                <a:off x="3342171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182;p11"/>
              <p:cNvSpPr/>
              <p:nvPr/>
            </p:nvSpPr>
            <p:spPr>
              <a:xfrm flipH="1">
                <a:off x="3342171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83;p11"/>
              <p:cNvSpPr/>
              <p:nvPr/>
            </p:nvSpPr>
            <p:spPr>
              <a:xfrm flipH="1">
                <a:off x="3342171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4" name="Google Shape;184;p11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185" name="Google Shape;185;p11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86;p11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87;p11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11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9" name="Google Shape;189;p11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190" name="Google Shape;190;p11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11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92;p11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93;p11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4" name="Google Shape;194;p11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195" name="Google Shape;195;p11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96;p11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97;p11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8" name="Google Shape;198;p11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199" name="Google Shape;199;p11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200;p11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201;p11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202;p11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3" name="Google Shape;203;p11"/>
            <p:cNvGrpSpPr/>
            <p:nvPr/>
          </p:nvGrpSpPr>
          <p:grpSpPr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204" name="Google Shape;204;p11"/>
              <p:cNvSpPr/>
              <p:nvPr/>
            </p:nvSpPr>
            <p:spPr>
              <a:xfrm flipH="1">
                <a:off x="4456234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205;p11"/>
              <p:cNvSpPr/>
              <p:nvPr/>
            </p:nvSpPr>
            <p:spPr>
              <a:xfrm flipH="1">
                <a:off x="4456234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206;p11"/>
              <p:cNvSpPr/>
              <p:nvPr/>
            </p:nvSpPr>
            <p:spPr>
              <a:xfrm flipH="1">
                <a:off x="4456234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207;p11"/>
              <p:cNvSpPr/>
              <p:nvPr/>
            </p:nvSpPr>
            <p:spPr>
              <a:xfrm flipH="1">
                <a:off x="4456234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8" name="Google Shape;208;p11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209" name="Google Shape;209;p11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210;p11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11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11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11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4" name="Google Shape;214;p11"/>
            <p:cNvGrpSpPr/>
            <p:nvPr/>
          </p:nvGrpSpPr>
          <p:grpSpPr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215" name="Google Shape;215;p11"/>
              <p:cNvSpPr/>
              <p:nvPr/>
            </p:nvSpPr>
            <p:spPr>
              <a:xfrm flipH="1">
                <a:off x="519894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11"/>
              <p:cNvSpPr/>
              <p:nvPr/>
            </p:nvSpPr>
            <p:spPr>
              <a:xfrm flipH="1">
                <a:off x="5198943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217;p11"/>
              <p:cNvSpPr/>
              <p:nvPr/>
            </p:nvSpPr>
            <p:spPr>
              <a:xfrm flipH="1">
                <a:off x="519894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218;p11"/>
              <p:cNvSpPr/>
              <p:nvPr/>
            </p:nvSpPr>
            <p:spPr>
              <a:xfrm flipH="1">
                <a:off x="519894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9" name="Google Shape;219;p11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220" name="Google Shape;220;p11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11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222;p11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3" name="Google Shape;223;p11"/>
            <p:cNvGrpSpPr/>
            <p:nvPr/>
          </p:nvGrpSpPr>
          <p:grpSpPr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224" name="Google Shape;224;p11"/>
              <p:cNvSpPr/>
              <p:nvPr/>
            </p:nvSpPr>
            <p:spPr>
              <a:xfrm flipH="1">
                <a:off x="5941652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225;p11"/>
              <p:cNvSpPr/>
              <p:nvPr/>
            </p:nvSpPr>
            <p:spPr>
              <a:xfrm flipH="1">
                <a:off x="5941652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226;p11"/>
              <p:cNvSpPr/>
              <p:nvPr/>
            </p:nvSpPr>
            <p:spPr>
              <a:xfrm flipH="1">
                <a:off x="5941652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227;p11"/>
              <p:cNvSpPr/>
              <p:nvPr/>
            </p:nvSpPr>
            <p:spPr>
              <a:xfrm flipH="1">
                <a:off x="5941652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8" name="Google Shape;228;p11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229" name="Google Shape;229;p11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230;p11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11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232;p11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233;p11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4" name="Google Shape;234;p11"/>
            <p:cNvGrpSpPr/>
            <p:nvPr/>
          </p:nvGrpSpPr>
          <p:grpSpPr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235" name="Google Shape;235;p11"/>
              <p:cNvSpPr/>
              <p:nvPr/>
            </p:nvSpPr>
            <p:spPr>
              <a:xfrm flipH="1">
                <a:off x="6684361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" name="Google Shape;236;p11"/>
              <p:cNvSpPr/>
              <p:nvPr/>
            </p:nvSpPr>
            <p:spPr>
              <a:xfrm flipH="1">
                <a:off x="6684361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" name="Google Shape;237;p11"/>
              <p:cNvSpPr/>
              <p:nvPr/>
            </p:nvSpPr>
            <p:spPr>
              <a:xfrm flipH="1">
                <a:off x="6684361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" name="Google Shape;238;p11"/>
              <p:cNvSpPr/>
              <p:nvPr/>
            </p:nvSpPr>
            <p:spPr>
              <a:xfrm flipH="1">
                <a:off x="6684361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9" name="Google Shape;239;p11"/>
            <p:cNvGrpSpPr/>
            <p:nvPr/>
          </p:nvGrpSpPr>
          <p:grpSpPr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240" name="Google Shape;240;p11"/>
              <p:cNvSpPr/>
              <p:nvPr/>
            </p:nvSpPr>
            <p:spPr>
              <a:xfrm flipH="1">
                <a:off x="7055715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" name="Google Shape;241;p11"/>
              <p:cNvSpPr/>
              <p:nvPr/>
            </p:nvSpPr>
            <p:spPr>
              <a:xfrm flipH="1">
                <a:off x="7055715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" name="Google Shape;242;p11"/>
              <p:cNvSpPr/>
              <p:nvPr/>
            </p:nvSpPr>
            <p:spPr>
              <a:xfrm flipH="1">
                <a:off x="7055715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3" name="Google Shape;243;p11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244" name="Google Shape;244;p11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" name="Google Shape;245;p11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246;p11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" name="Google Shape;247;p11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" name="Google Shape;248;p11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9" name="Google Shape;249;p11"/>
            <p:cNvGrpSpPr/>
            <p:nvPr/>
          </p:nvGrpSpPr>
          <p:grpSpPr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250" name="Google Shape;250;p11"/>
              <p:cNvSpPr/>
              <p:nvPr/>
            </p:nvSpPr>
            <p:spPr>
              <a:xfrm flipH="1">
                <a:off x="8169779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251;p11"/>
              <p:cNvSpPr/>
              <p:nvPr/>
            </p:nvSpPr>
            <p:spPr>
              <a:xfrm flipH="1">
                <a:off x="8169779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" name="Google Shape;252;p11"/>
              <p:cNvSpPr/>
              <p:nvPr/>
            </p:nvSpPr>
            <p:spPr>
              <a:xfrm flipH="1">
                <a:off x="8169779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" name="Google Shape;253;p11"/>
              <p:cNvSpPr/>
              <p:nvPr/>
            </p:nvSpPr>
            <p:spPr>
              <a:xfrm flipH="1">
                <a:off x="8169779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4" name="Google Shape;254;p11"/>
            <p:cNvGrpSpPr/>
            <p:nvPr/>
          </p:nvGrpSpPr>
          <p:grpSpPr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255" name="Google Shape;255;p11"/>
              <p:cNvSpPr/>
              <p:nvPr/>
            </p:nvSpPr>
            <p:spPr>
              <a:xfrm flipH="1">
                <a:off x="7427070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256;p11"/>
              <p:cNvSpPr/>
              <p:nvPr/>
            </p:nvSpPr>
            <p:spPr>
              <a:xfrm flipH="1">
                <a:off x="7427070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257;p11"/>
              <p:cNvSpPr/>
              <p:nvPr/>
            </p:nvSpPr>
            <p:spPr>
              <a:xfrm flipH="1">
                <a:off x="7427070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258;p11"/>
              <p:cNvSpPr/>
              <p:nvPr/>
            </p:nvSpPr>
            <p:spPr>
              <a:xfrm flipH="1">
                <a:off x="7427070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9" name="Google Shape;259;p11"/>
            <p:cNvGrpSpPr/>
            <p:nvPr/>
          </p:nvGrpSpPr>
          <p:grpSpPr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260" name="Google Shape;260;p11"/>
              <p:cNvSpPr/>
              <p:nvPr/>
            </p:nvSpPr>
            <p:spPr>
              <a:xfrm flipH="1">
                <a:off x="854113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261;p11"/>
              <p:cNvSpPr/>
              <p:nvPr/>
            </p:nvSpPr>
            <p:spPr>
              <a:xfrm flipH="1">
                <a:off x="854113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" name="Google Shape;262;p11"/>
              <p:cNvSpPr/>
              <p:nvPr/>
            </p:nvSpPr>
            <p:spPr>
              <a:xfrm flipH="1">
                <a:off x="854113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3" name="Google Shape;263;p11"/>
            <p:cNvGrpSpPr/>
            <p:nvPr/>
          </p:nvGrpSpPr>
          <p:grpSpPr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264" name="Google Shape;264;p11"/>
              <p:cNvSpPr/>
              <p:nvPr/>
            </p:nvSpPr>
            <p:spPr>
              <a:xfrm flipH="1">
                <a:off x="891248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265;p11"/>
              <p:cNvSpPr/>
              <p:nvPr/>
            </p:nvSpPr>
            <p:spPr>
              <a:xfrm flipH="1">
                <a:off x="891248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266;p11"/>
              <p:cNvSpPr/>
              <p:nvPr/>
            </p:nvSpPr>
            <p:spPr>
              <a:xfrm flipH="1">
                <a:off x="891248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267;p11"/>
              <p:cNvSpPr/>
              <p:nvPr/>
            </p:nvSpPr>
            <p:spPr>
              <a:xfrm flipH="1">
                <a:off x="891248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68" name="Google Shape;268;p11"/>
          <p:cNvSpPr txBox="1">
            <a:spLocks noGrp="1"/>
          </p:cNvSpPr>
          <p:nvPr>
            <p:ph type="title" hasCustomPrompt="1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69" name="Google Shape;269;p11"/>
          <p:cNvSpPr txBox="1">
            <a:spLocks noGrp="1"/>
          </p:cNvSpPr>
          <p:nvPr>
            <p:ph type="body" idx="1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0" name="Google Shape;270;p11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2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omentum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"/>
              <a:buChar char="●"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 xmlns:mc="http://schemas.openxmlformats.org/markup-compatibility/2006" xmlns:p14="http://schemas.microsoft.com/office/powerpoint/2010/main">
    <mc:Choice Requires="p14">
      <p:transition spd="slow" p14:dur="2500">
        <p14:prism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3"/>
          <p:cNvSpPr txBox="1">
            <a:spLocks noGrp="1"/>
          </p:cNvSpPr>
          <p:nvPr>
            <p:ph type="ctrTitle"/>
          </p:nvPr>
        </p:nvSpPr>
        <p:spPr>
          <a:xfrm>
            <a:off x="537900" y="140710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</a:t>
            </a:r>
            <a:r>
              <a:rPr lang="en-GB"/>
              <a:t>to be safe on the internet!</a:t>
            </a:r>
            <a:endParaRPr/>
          </a:p>
        </p:txBody>
      </p:sp>
      <p:sp>
        <p:nvSpPr>
          <p:cNvPr id="278" name="Google Shape;278;p13"/>
          <p:cNvSpPr txBox="1">
            <a:spLocks noGrp="1"/>
          </p:cNvSpPr>
          <p:nvPr>
            <p:ph type="subTitle" idx="1"/>
          </p:nvPr>
        </p:nvSpPr>
        <p:spPr>
          <a:xfrm>
            <a:off x="796700" y="3184375"/>
            <a:ext cx="7688100" cy="9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Made by the year 6 digital leaders Nate </a:t>
            </a:r>
            <a:r>
              <a:rPr lang="en-GB" dirty="0" smtClean="0"/>
              <a:t>, Evie, Oliver,                                                                                                                  </a:t>
            </a:r>
            <a:r>
              <a:rPr lang="en-GB" dirty="0"/>
              <a:t>.                          </a:t>
            </a:r>
            <a:r>
              <a:rPr lang="en-GB" dirty="0" smtClean="0"/>
              <a:t>Noah Fraser, Harry.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4"/>
          <p:cNvSpPr txBox="1">
            <a:spLocks noGrp="1"/>
          </p:cNvSpPr>
          <p:nvPr>
            <p:ph type="title"/>
          </p:nvPr>
        </p:nvSpPr>
        <p:spPr>
          <a:xfrm>
            <a:off x="236700" y="1380825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What do you use the internet for?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14"/>
          <p:cNvSpPr txBox="1">
            <a:spLocks noGrp="1"/>
          </p:cNvSpPr>
          <p:nvPr>
            <p:ph type="body" idx="1"/>
          </p:nvPr>
        </p:nvSpPr>
        <p:spPr>
          <a:xfrm>
            <a:off x="610950" y="1793250"/>
            <a:ext cx="6940200" cy="277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695">
                <a:latin typeface="Amatic SC"/>
                <a:ea typeface="Amatic SC"/>
                <a:cs typeface="Amatic SC"/>
                <a:sym typeface="Amatic SC"/>
              </a:rPr>
              <a:t>Watching TV shows</a:t>
            </a:r>
            <a:endParaRPr sz="8695"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8695">
                <a:latin typeface="Amatic SC"/>
                <a:ea typeface="Amatic SC"/>
                <a:cs typeface="Amatic SC"/>
                <a:sym typeface="Amatic SC"/>
              </a:rPr>
              <a:t>Watching videos</a:t>
            </a:r>
            <a:endParaRPr sz="8695"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8695">
                <a:latin typeface="Amatic SC"/>
                <a:ea typeface="Amatic SC"/>
                <a:cs typeface="Amatic SC"/>
                <a:sym typeface="Amatic SC"/>
              </a:rPr>
              <a:t>Playing games</a:t>
            </a:r>
            <a:endParaRPr sz="8695"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8695">
                <a:latin typeface="Amatic SC"/>
                <a:ea typeface="Amatic SC"/>
                <a:cs typeface="Amatic SC"/>
                <a:sym typeface="Amatic SC"/>
              </a:rPr>
              <a:t>Finding things out</a:t>
            </a:r>
            <a:endParaRPr sz="8695"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8695">
                <a:latin typeface="Amatic SC"/>
                <a:ea typeface="Amatic SC"/>
                <a:cs typeface="Amatic SC"/>
                <a:sym typeface="Amatic SC"/>
              </a:rPr>
              <a:t>Learning at home</a:t>
            </a:r>
            <a:endParaRPr sz="8695"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8695">
                <a:latin typeface="Amatic SC"/>
                <a:ea typeface="Amatic SC"/>
                <a:cs typeface="Amatic SC"/>
                <a:sym typeface="Amatic SC"/>
              </a:rPr>
              <a:t>Reading</a:t>
            </a:r>
            <a:endParaRPr sz="8695"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8695"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187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800"/>
          </a:p>
        </p:txBody>
      </p:sp>
      <p:sp>
        <p:nvSpPr>
          <p:cNvPr id="285" name="Google Shape;285;p14"/>
          <p:cNvSpPr/>
          <p:nvPr/>
        </p:nvSpPr>
        <p:spPr>
          <a:xfrm>
            <a:off x="7099150" y="67825"/>
            <a:ext cx="2044800" cy="1554300"/>
          </a:xfrm>
          <a:prstGeom prst="sun">
            <a:avLst>
              <a:gd name="adj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86" name="Google Shape;28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24376" y="2502775"/>
            <a:ext cx="2519625" cy="264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-48125"/>
            <a:ext cx="1553066" cy="127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38725" y="0"/>
            <a:ext cx="2195550" cy="1380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push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5"/>
          <p:cNvSpPr txBox="1">
            <a:spLocks noGrp="1"/>
          </p:cNvSpPr>
          <p:nvPr>
            <p:ph type="title"/>
          </p:nvPr>
        </p:nvSpPr>
        <p:spPr>
          <a:xfrm>
            <a:off x="919775" y="1462500"/>
            <a:ext cx="7030500" cy="104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Staying safe on the internet!</a:t>
            </a:r>
            <a:endParaRPr/>
          </a:p>
        </p:txBody>
      </p:sp>
      <p:sp>
        <p:nvSpPr>
          <p:cNvPr id="294" name="Google Shape;294;p15"/>
          <p:cNvSpPr txBox="1">
            <a:spLocks noGrp="1"/>
          </p:cNvSpPr>
          <p:nvPr>
            <p:ph type="body" idx="1"/>
          </p:nvPr>
        </p:nvSpPr>
        <p:spPr>
          <a:xfrm>
            <a:off x="351425" y="2078875"/>
            <a:ext cx="37743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Amatic SC"/>
                <a:ea typeface="Amatic SC"/>
                <a:cs typeface="Amatic SC"/>
                <a:sym typeface="Amatic SC"/>
              </a:rPr>
              <a:t>Always ask a grown-up before you go onto the Internet.</a:t>
            </a:r>
            <a:endParaRPr sz="1800"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800">
                <a:latin typeface="Amatic SC"/>
                <a:ea typeface="Amatic SC"/>
                <a:cs typeface="Amatic SC"/>
                <a:sym typeface="Amatic SC"/>
              </a:rPr>
              <a:t>Remember not all the things on the Internet are for children .</a:t>
            </a:r>
            <a:endParaRPr sz="1800"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1800">
                <a:latin typeface="Amatic SC"/>
                <a:ea typeface="Amatic SC"/>
                <a:cs typeface="Amatic SC"/>
                <a:sym typeface="Amatic SC"/>
              </a:rPr>
              <a:t>Just like in the real world, the internet has people who can be both kind and unkind using it. </a:t>
            </a:r>
            <a:endParaRPr sz="18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295" name="Google Shape;295;p15"/>
          <p:cNvSpPr txBox="1">
            <a:spLocks noGrp="1"/>
          </p:cNvSpPr>
          <p:nvPr>
            <p:ph type="body" idx="2"/>
          </p:nvPr>
        </p:nvSpPr>
        <p:spPr>
          <a:xfrm>
            <a:off x="4854075" y="1938625"/>
            <a:ext cx="34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latin typeface="Raleway"/>
                <a:ea typeface="Raleway"/>
                <a:cs typeface="Raleway"/>
                <a:sym typeface="Raleway"/>
              </a:rPr>
              <a:t>I</a:t>
            </a:r>
            <a:r>
              <a:rPr lang="en-GB" sz="2200">
                <a:latin typeface="Amatic SC"/>
                <a:ea typeface="Amatic SC"/>
                <a:cs typeface="Amatic SC"/>
                <a:sym typeface="Amatic SC"/>
              </a:rPr>
              <a:t>f you see a pop up that looks wrong then check with a grown up before doing anything!</a:t>
            </a:r>
            <a:endParaRPr sz="2200"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2200">
                <a:latin typeface="Amatic SC"/>
                <a:ea typeface="Amatic SC"/>
                <a:cs typeface="Amatic SC"/>
                <a:sym typeface="Amatic SC"/>
              </a:rPr>
              <a:t>Never ever tell people on the internet your name, where you live or which school you go to. </a:t>
            </a:r>
            <a:endParaRPr sz="22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296" name="Google Shape;296;p15"/>
          <p:cNvSpPr/>
          <p:nvPr/>
        </p:nvSpPr>
        <p:spPr>
          <a:xfrm rot="2074422">
            <a:off x="6493970" y="494619"/>
            <a:ext cx="1488777" cy="938160"/>
          </a:xfrm>
          <a:prstGeom prst="lightningBol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15"/>
          <p:cNvSpPr/>
          <p:nvPr/>
        </p:nvSpPr>
        <p:spPr>
          <a:xfrm>
            <a:off x="7875500" y="280125"/>
            <a:ext cx="1085100" cy="1413000"/>
          </a:xfrm>
          <a:prstGeom prst="hear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6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How can we use the Internet but still stay safe?</a:t>
            </a:r>
            <a:endParaRPr/>
          </a:p>
        </p:txBody>
      </p:sp>
      <p:sp>
        <p:nvSpPr>
          <p:cNvPr id="303" name="Google Shape;303;p16"/>
          <p:cNvSpPr txBox="1">
            <a:spLocks noGrp="1"/>
          </p:cNvSpPr>
          <p:nvPr>
            <p:ph type="body" idx="1"/>
          </p:nvPr>
        </p:nvSpPr>
        <p:spPr>
          <a:xfrm>
            <a:off x="990250" y="1597875"/>
            <a:ext cx="6108900" cy="286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latin typeface="Amatic SC"/>
                <a:ea typeface="Amatic SC"/>
                <a:cs typeface="Amatic SC"/>
                <a:sym typeface="Amatic SC"/>
              </a:rPr>
              <a:t>Always tell a grown up when you are using the internet and let them help you to choose safe websites. </a:t>
            </a:r>
            <a:endParaRPr sz="2800"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2800">
                <a:latin typeface="Amatic SC"/>
                <a:ea typeface="Amatic SC"/>
                <a:cs typeface="Amatic SC"/>
                <a:sym typeface="Amatic SC"/>
              </a:rPr>
              <a:t>Always tell a grown up if someone you don’t know sends you a message or tries to speak to you on the internet.</a:t>
            </a:r>
            <a:endParaRPr sz="28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304" name="Google Shape;30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99146" y="3000375"/>
            <a:ext cx="2044850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7"/>
          <p:cNvSpPr txBox="1">
            <a:spLocks noGrp="1"/>
          </p:cNvSpPr>
          <p:nvPr>
            <p:ph type="title"/>
          </p:nvPr>
        </p:nvSpPr>
        <p:spPr>
          <a:xfrm>
            <a:off x="293950" y="4398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Be SMART when using the internet</a:t>
            </a:r>
            <a:endParaRPr/>
          </a:p>
        </p:txBody>
      </p:sp>
      <p:sp>
        <p:nvSpPr>
          <p:cNvPr id="310" name="Google Shape;310;p17"/>
          <p:cNvSpPr txBox="1">
            <a:spLocks noGrp="1"/>
          </p:cNvSpPr>
          <p:nvPr>
            <p:ph type="body" idx="1"/>
          </p:nvPr>
        </p:nvSpPr>
        <p:spPr>
          <a:xfrm>
            <a:off x="293950" y="1213800"/>
            <a:ext cx="8591400" cy="392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/>
              <a:t>S: </a:t>
            </a:r>
            <a:r>
              <a:rPr lang="en-GB" sz="1700"/>
              <a:t>Stay safe, don't tell a person you don’t know your name, where you live or passwords</a:t>
            </a:r>
            <a:endParaRPr sz="17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100"/>
              <a:t>M: </a:t>
            </a:r>
            <a:r>
              <a:rPr lang="en-GB" sz="1600"/>
              <a:t>Meeting, It is  dangerous to meet someone that you have talked to online but never met. </a:t>
            </a:r>
            <a:endParaRPr sz="16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100"/>
              <a:t>A: </a:t>
            </a:r>
            <a:r>
              <a:rPr lang="en-GB" sz="1747"/>
              <a:t>Accepting, Don't click on messages or pictures they may contain inappropriate (bad) information. </a:t>
            </a:r>
            <a:endParaRPr sz="16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423"/>
              <a:t>R.</a:t>
            </a:r>
            <a:r>
              <a:rPr lang="en-GB" sz="1600"/>
              <a:t> </a:t>
            </a:r>
            <a:r>
              <a:rPr lang="en-GB" sz="1717"/>
              <a:t>Reliability, just because it’s on the internet does not mean its true and only talk to friends and family.</a:t>
            </a:r>
            <a:endParaRPr sz="1717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2117"/>
              <a:t>T.</a:t>
            </a:r>
            <a:r>
              <a:rPr lang="en-GB" sz="1517"/>
              <a:t> Tell, </a:t>
            </a:r>
            <a:r>
              <a:rPr lang="en-GB" sz="1617"/>
              <a:t>If anything happens that makes you feel worried when using the internet, you need to tell a trusted adult </a:t>
            </a:r>
            <a:endParaRPr sz="1617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8"/>
          <p:cNvSpPr txBox="1">
            <a:spLocks noGrp="1"/>
          </p:cNvSpPr>
          <p:nvPr>
            <p:ph type="title"/>
          </p:nvPr>
        </p:nvSpPr>
        <p:spPr>
          <a:xfrm>
            <a:off x="1122950" y="5533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Fun facts </a:t>
            </a:r>
            <a:endParaRPr/>
          </a:p>
        </p:txBody>
      </p:sp>
      <p:sp>
        <p:nvSpPr>
          <p:cNvPr id="316" name="Google Shape;316;p18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34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latin typeface="Amatic SC"/>
                <a:ea typeface="Amatic SC"/>
                <a:cs typeface="Amatic SC"/>
                <a:sym typeface="Amatic SC"/>
              </a:rPr>
              <a:t>No one actually owns the whole internet.</a:t>
            </a:r>
            <a:r>
              <a:rPr lang="en-GB" sz="2200"/>
              <a:t> </a:t>
            </a:r>
            <a:endParaRPr sz="22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2200">
                <a:latin typeface="Amatic SC"/>
                <a:ea typeface="Amatic SC"/>
                <a:cs typeface="Amatic SC"/>
                <a:sym typeface="Amatic SC"/>
              </a:rPr>
              <a:t>THe internet can be used by anyone in the whole world.</a:t>
            </a:r>
            <a:endParaRPr sz="22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317" name="Google Shape;317;p18"/>
          <p:cNvSpPr txBox="1">
            <a:spLocks noGrp="1"/>
          </p:cNvSpPr>
          <p:nvPr>
            <p:ph type="body" idx="2"/>
          </p:nvPr>
        </p:nvSpPr>
        <p:spPr>
          <a:xfrm>
            <a:off x="4903650" y="1990050"/>
            <a:ext cx="34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2200">
                <a:latin typeface="Amatic SC"/>
                <a:ea typeface="Amatic SC"/>
                <a:cs typeface="Amatic SC"/>
                <a:sym typeface="Amatic SC"/>
              </a:rPr>
              <a:t>No one decides what can be put on  the internet so not everything on the internet is true. </a:t>
            </a:r>
            <a:endParaRPr sz="22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318" name="Google Shape;31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99146" y="3000375"/>
            <a:ext cx="2044850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19"/>
          <p:cNvSpPr txBox="1">
            <a:spLocks noGrp="1"/>
          </p:cNvSpPr>
          <p:nvPr>
            <p:ph type="title"/>
          </p:nvPr>
        </p:nvSpPr>
        <p:spPr>
          <a:xfrm rot="-293">
            <a:off x="1303770" y="598460"/>
            <a:ext cx="7030500" cy="99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Does anyone have any questions?</a:t>
            </a:r>
            <a:endParaRPr/>
          </a:p>
        </p:txBody>
      </p:sp>
      <p:sp>
        <p:nvSpPr>
          <p:cNvPr id="324" name="Google Shape;324;p19"/>
          <p:cNvSpPr txBox="1">
            <a:spLocks noGrp="1"/>
          </p:cNvSpPr>
          <p:nvPr>
            <p:ph type="body" idx="2"/>
          </p:nvPr>
        </p:nvSpPr>
        <p:spPr>
          <a:xfrm>
            <a:off x="4903650" y="1990050"/>
            <a:ext cx="34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700">
                <a:latin typeface="Amatic SC"/>
                <a:ea typeface="Amatic SC"/>
                <a:cs typeface="Amatic SC"/>
                <a:sym typeface="Amatic SC"/>
              </a:rPr>
              <a:t>Thanks for listening!.</a:t>
            </a:r>
            <a:endParaRPr sz="3700"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3400">
                <a:latin typeface="Amatic SC"/>
                <a:ea typeface="Amatic SC"/>
                <a:cs typeface="Amatic SC"/>
                <a:sym typeface="Amatic SC"/>
              </a:rPr>
              <a:t>WE all hope you learnt .something today!</a:t>
            </a:r>
            <a:endParaRPr sz="34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325" name="Google Shape;32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625" y="1763475"/>
            <a:ext cx="4476550" cy="3255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mentum">
  <a:themeElements>
    <a:clrScheme name="Momentum">
      <a:dk1>
        <a:srgbClr val="C0791B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367</Words>
  <Application>Microsoft Office PowerPoint</Application>
  <PresentationFormat>On-screen Show (16:9)</PresentationFormat>
  <Paragraphs>32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Nunito</vt:lpstr>
      <vt:lpstr>Raleway</vt:lpstr>
      <vt:lpstr>Maven Pro</vt:lpstr>
      <vt:lpstr>Arial</vt:lpstr>
      <vt:lpstr>Amatic SC</vt:lpstr>
      <vt:lpstr>Momentum</vt:lpstr>
      <vt:lpstr>How to be safe on the internet!</vt:lpstr>
      <vt:lpstr>What do you use the internet for?   </vt:lpstr>
      <vt:lpstr>Staying safe on the internet!</vt:lpstr>
      <vt:lpstr>  How can we use the Internet but still stay safe?</vt:lpstr>
      <vt:lpstr>Be SMART when using the internet</vt:lpstr>
      <vt:lpstr>Fun facts </vt:lpstr>
      <vt:lpstr>Does anyone have any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be safe on the internet!</dc:title>
  <cp:lastModifiedBy>Rhiannon Jones</cp:lastModifiedBy>
  <cp:revision>1</cp:revision>
  <dcterms:modified xsi:type="dcterms:W3CDTF">2022-06-08T11:10:35Z</dcterms:modified>
</cp:coreProperties>
</file>